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  <p:sldMasterId id="2147483699" r:id="rId2"/>
  </p:sldMasterIdLst>
  <p:notesMasterIdLst>
    <p:notesMasterId r:id="rId11"/>
  </p:notesMasterIdLst>
  <p:sldIdLst>
    <p:sldId id="259" r:id="rId3"/>
    <p:sldId id="257" r:id="rId4"/>
    <p:sldId id="258" r:id="rId5"/>
    <p:sldId id="261" r:id="rId6"/>
    <p:sldId id="260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8676" autoAdjust="0"/>
  </p:normalViewPr>
  <p:slideViewPr>
    <p:cSldViewPr snapToGrid="0">
      <p:cViewPr varScale="1">
        <p:scale>
          <a:sx n="68" d="100"/>
          <a:sy n="68" d="100"/>
        </p:scale>
        <p:origin x="157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40BD6-AD62-4334-B578-3FEDC03165D8}" type="datetimeFigureOut">
              <a:rPr lang="en-US" smtClean="0"/>
              <a:t>8/16/2015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91043B-1564-493D-885E-9A5CC90B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264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 Link</a:t>
            </a:r>
          </a:p>
          <a:p>
            <a:r>
              <a:rPr lang="en-US" dirty="0" smtClean="0"/>
              <a:t>Click Get Started</a:t>
            </a:r>
          </a:p>
          <a:p>
            <a:r>
              <a:rPr lang="en-US" dirty="0" smtClean="0"/>
              <a:t>Review Different types on Devices</a:t>
            </a:r>
          </a:p>
          <a:p>
            <a:r>
              <a:rPr lang="en-US" dirty="0" smtClean="0"/>
              <a:t>Choose </a:t>
            </a:r>
            <a:r>
              <a:rPr lang="en-US" dirty="0" err="1" smtClean="0"/>
              <a:t>Rpi</a:t>
            </a:r>
            <a:endParaRPr lang="en-US" dirty="0" smtClean="0"/>
          </a:p>
          <a:p>
            <a:r>
              <a:rPr lang="en-US" dirty="0" smtClean="0"/>
              <a:t>Review steps to configure laptop &amp; Device </a:t>
            </a:r>
          </a:p>
          <a:p>
            <a:r>
              <a:rPr lang="en-US" dirty="0" smtClean="0"/>
              <a:t>Boot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Rpi</a:t>
            </a:r>
            <a:endParaRPr lang="en-US" baseline="0" dirty="0" smtClean="0"/>
          </a:p>
          <a:p>
            <a:r>
              <a:rPr lang="en-US" baseline="0" dirty="0" smtClean="0"/>
              <a:t>Show default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app</a:t>
            </a:r>
          </a:p>
          <a:p>
            <a:r>
              <a:rPr lang="en-US" baseline="0" dirty="0" smtClean="0"/>
              <a:t>Switch back to desktop and show IoT Watcher</a:t>
            </a:r>
          </a:p>
          <a:p>
            <a:r>
              <a:rPr lang="en-US" baseline="0" dirty="0" smtClean="0"/>
              <a:t>Show Device Web Page </a:t>
            </a:r>
          </a:p>
          <a:p>
            <a:r>
              <a:rPr lang="en-US" baseline="0" dirty="0" smtClean="0"/>
              <a:t>Show Device Shares</a:t>
            </a:r>
          </a:p>
          <a:p>
            <a:r>
              <a:rPr lang="en-US" baseline="0" dirty="0" smtClean="0"/>
              <a:t>Discuss </a:t>
            </a:r>
            <a:r>
              <a:rPr lang="en-US" baseline="0" dirty="0" err="1" smtClean="0"/>
              <a:t>Powershell</a:t>
            </a:r>
            <a:r>
              <a:rPr lang="en-US" baseline="0" dirty="0" smtClean="0"/>
              <a:t> and SSH Connection (Show commands)</a:t>
            </a:r>
          </a:p>
          <a:p>
            <a:r>
              <a:rPr lang="en-US" baseline="0" dirty="0" err="1" smtClean="0"/>
              <a:t>Poweshell</a:t>
            </a:r>
            <a:r>
              <a:rPr lang="en-US" baseline="0" dirty="0" smtClean="0"/>
              <a:t> (https://ms-iot.github.io/content/en-US/win10/samples/PowerShell.htm) </a:t>
            </a:r>
          </a:p>
          <a:p>
            <a:r>
              <a:rPr lang="en-US" baseline="0" dirty="0" smtClean="0"/>
              <a:t>SSH (https://ms-iot.github.io/content/en-US/win10/samples/SSH.htm)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1043B-1564-493D-885E-9A5CC90BD7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60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4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336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38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2CD85A-6E1D-49A7-868F-687525E2A75B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2610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11992E-4BBD-4FEA-81E0-EEA01CC1CC05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0848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56ABA9-3569-41DC-89C5-BDDD1B06638B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8451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9C9A65-DF70-48B2-965A-8AA428EC3EB7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4241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4C6FCD-2125-4619-A37E-4CF1C6370F8D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8313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B92450-1439-4623-976F-C45AA91B8BE6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852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C2E998-8BD0-40CF-BB11-257F843A74DE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3577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D971DC-9660-439B-9702-41B8CDA793AF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241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0358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5B2BDB-2086-4F6F-9CDE-45B3A21E2E16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14789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CC1BED-7137-4650-B64F-AFEC65D1A4FF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8111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55747F-8155-48CB-8621-7FA4D8EEFBA2}" type="slidenum">
              <a:rPr lang="es-ES" altLang="en-US">
                <a:solidFill>
                  <a:srgbClr val="000000"/>
                </a:solidFill>
              </a:rPr>
              <a:pPr/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758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443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12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69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573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144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51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688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smtClean="0"/>
              <a:t>Haga clic para modificar el estilo de texto del patrón</a:t>
            </a:r>
          </a:p>
          <a:p>
            <a:pPr lvl="1"/>
            <a:r>
              <a:rPr lang="es-ES" altLang="en-US" smtClean="0"/>
              <a:t>Segundo nivel</a:t>
            </a:r>
          </a:p>
          <a:p>
            <a:pPr lvl="2"/>
            <a:r>
              <a:rPr lang="es-ES" altLang="en-US" smtClean="0"/>
              <a:t>Tercer nivel</a:t>
            </a:r>
          </a:p>
          <a:p>
            <a:pPr lvl="3"/>
            <a:r>
              <a:rPr lang="es-ES" altLang="en-US" smtClean="0"/>
              <a:t>Cuarto nivel</a:t>
            </a:r>
          </a:p>
          <a:p>
            <a:pPr lvl="4"/>
            <a:r>
              <a:rPr lang="es-ES" altLang="en-US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B61BEF0D-F0BB-DE4B-95CE-6DB70DBA9567}" type="datetimeFigureOut">
              <a:rPr lang="en-US" smtClean="0"/>
              <a:pPr/>
              <a:t>8/16/2015</a:t>
            </a:fld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316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smtClean="0"/>
              <a:t>Haga clic para modificar el estilo de texto del patrón</a:t>
            </a:r>
          </a:p>
          <a:p>
            <a:pPr lvl="1"/>
            <a:r>
              <a:rPr lang="es-ES" altLang="en-US" smtClean="0"/>
              <a:t>Segundo nivel</a:t>
            </a:r>
          </a:p>
          <a:p>
            <a:pPr lvl="2"/>
            <a:r>
              <a:rPr lang="es-ES" altLang="en-US" smtClean="0"/>
              <a:t>Tercer nivel</a:t>
            </a:r>
          </a:p>
          <a:p>
            <a:pPr lvl="3"/>
            <a:r>
              <a:rPr lang="es-ES" altLang="en-US" smtClean="0"/>
              <a:t>Cuarto nivel</a:t>
            </a:r>
          </a:p>
          <a:p>
            <a:pPr lvl="4"/>
            <a:r>
              <a:rPr lang="es-ES" altLang="en-US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s-ES" alt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8B51B373-92CF-49BD-87EA-9207A6D38835}" type="slidenum">
              <a:rPr lang="es-ES" altLang="en-US" smtClean="0">
                <a:solidFill>
                  <a:srgbClr val="000000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s-E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600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dev.windows.com/en-us/iot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hackster.io/en-US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hackster.io/en-US" TargetMode="External"/><Relationship Id="rId2" Type="http://schemas.openxmlformats.org/officeDocument/2006/relationships/hyperlink" Target="https://dev.windows.com/en-us/io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s-iot.github.io/content/en-US/win10/samples/PowerShell.htm" TargetMode="External"/><Relationship Id="rId4" Type="http://schemas.openxmlformats.org/officeDocument/2006/relationships/hyperlink" Target="https://ms-iot.github.io/content/en-US/win10/samples/SSH.ht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Rectangle 110"/>
          <p:cNvSpPr>
            <a:spLocks noGrp="1" noChangeArrowheads="1"/>
          </p:cNvSpPr>
          <p:nvPr>
            <p:ph type="ctrTitle"/>
          </p:nvPr>
        </p:nvSpPr>
        <p:spPr>
          <a:xfrm>
            <a:off x="1774826" y="4900613"/>
            <a:ext cx="5184775" cy="544512"/>
          </a:xfrm>
          <a:noFill/>
          <a:ln/>
        </p:spPr>
        <p:txBody>
          <a:bodyPr anchor="ctr"/>
          <a:lstStyle/>
          <a:p>
            <a:pPr algn="l"/>
            <a:r>
              <a:rPr lang="es-UY" altLang="en-US" sz="4400" b="1" dirty="0" smtClean="0">
                <a:solidFill>
                  <a:schemeClr val="bg1"/>
                </a:solidFill>
              </a:rPr>
              <a:t>Windows 10 </a:t>
            </a:r>
            <a:r>
              <a:rPr lang="es-UY" altLang="en-US" sz="4400" b="1" dirty="0" err="1" smtClean="0">
                <a:solidFill>
                  <a:schemeClr val="bg1"/>
                </a:solidFill>
              </a:rPr>
              <a:t>IoT</a:t>
            </a:r>
            <a:endParaRPr lang="es-ES" altLang="en-US" sz="4400" b="1" dirty="0">
              <a:solidFill>
                <a:schemeClr val="bg1"/>
              </a:solidFill>
            </a:endParaRPr>
          </a:p>
        </p:txBody>
      </p:sp>
      <p:sp>
        <p:nvSpPr>
          <p:cNvPr id="2167" name="Rectangle 119"/>
          <p:cNvSpPr>
            <a:spLocks noChangeArrowheads="1"/>
          </p:cNvSpPr>
          <p:nvPr/>
        </p:nvSpPr>
        <p:spPr bwMode="auto">
          <a:xfrm>
            <a:off x="1847850" y="5516563"/>
            <a:ext cx="3384550" cy="544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defTabSz="914400" fontAlgn="base">
              <a:spcBef>
                <a:spcPct val="0"/>
              </a:spcBef>
              <a:spcAft>
                <a:spcPct val="0"/>
              </a:spcAft>
            </a:pPr>
            <a:r>
              <a:rPr lang="es-UY" altLang="en-US" sz="1800" b="1" dirty="0" smtClean="0">
                <a:solidFill>
                  <a:srgbClr val="FFFFFF"/>
                </a:solidFill>
              </a:rPr>
              <a:t>Catapult Systems</a:t>
            </a:r>
          </a:p>
          <a:p>
            <a:pPr algn="l" defTabSz="914400" fontAlgn="base">
              <a:spcBef>
                <a:spcPct val="0"/>
              </a:spcBef>
              <a:spcAft>
                <a:spcPct val="0"/>
              </a:spcAft>
            </a:pPr>
            <a:r>
              <a:rPr lang="es-UY" altLang="en-US" sz="1800" b="1" dirty="0" smtClean="0">
                <a:solidFill>
                  <a:srgbClr val="FFFFFF"/>
                </a:solidFill>
              </a:rPr>
              <a:t>@</a:t>
            </a:r>
            <a:r>
              <a:rPr lang="es-UY" altLang="en-US" sz="1800" b="1" dirty="0" err="1" smtClean="0">
                <a:solidFill>
                  <a:srgbClr val="FFFFFF"/>
                </a:solidFill>
              </a:rPr>
              <a:t>CodeToLive</a:t>
            </a:r>
            <a:endParaRPr lang="es-ES" altLang="en-US" sz="1800" b="1" dirty="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31423" y="1124465"/>
            <a:ext cx="9044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solidFill>
                  <a:schemeClr val="bg1"/>
                </a:solidFill>
              </a:rPr>
              <a:t>+</a:t>
            </a:r>
            <a:endParaRPr lang="en-US" sz="96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3761"/>
            <a:ext cx="3800998" cy="28540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798558" y="1053506"/>
            <a:ext cx="2950406" cy="221499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11683" y="1173892"/>
            <a:ext cx="9044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solidFill>
                  <a:schemeClr val="bg1"/>
                </a:solidFill>
              </a:rPr>
              <a:t>=</a:t>
            </a:r>
            <a:endParaRPr lang="en-US" sz="96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524" y="685799"/>
            <a:ext cx="2669059" cy="266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87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Preparing your laptop for IoT Development</a:t>
            </a:r>
          </a:p>
          <a:p>
            <a:r>
              <a:rPr lang="en-US" sz="2400" dirty="0" smtClean="0"/>
              <a:t>Installing Windows 10 IoT on a Raspberry Pi</a:t>
            </a:r>
          </a:p>
          <a:p>
            <a:r>
              <a:rPr lang="en-US" sz="2400" dirty="0" smtClean="0"/>
              <a:t>Configuring your IoT device</a:t>
            </a:r>
          </a:p>
          <a:p>
            <a:pPr lvl="1"/>
            <a:r>
              <a:rPr lang="en-US" sz="2000" dirty="0" smtClean="0"/>
              <a:t>Default </a:t>
            </a:r>
            <a:r>
              <a:rPr lang="en-US" sz="2000" dirty="0" err="1" smtClean="0"/>
              <a:t>Config</a:t>
            </a:r>
            <a:r>
              <a:rPr lang="en-US" sz="2000" dirty="0" smtClean="0"/>
              <a:t> Screen</a:t>
            </a:r>
          </a:p>
          <a:p>
            <a:pPr lvl="1"/>
            <a:r>
              <a:rPr lang="en-US" sz="2000" dirty="0" smtClean="0"/>
              <a:t>Web Page </a:t>
            </a:r>
            <a:r>
              <a:rPr lang="en-US" sz="2000" dirty="0" err="1" smtClean="0"/>
              <a:t>Config</a:t>
            </a:r>
            <a:endParaRPr lang="en-US" sz="2000" dirty="0" smtClean="0"/>
          </a:p>
          <a:p>
            <a:pPr lvl="1"/>
            <a:r>
              <a:rPr lang="en-US" sz="2000" dirty="0" err="1" smtClean="0"/>
              <a:t>Powershell</a:t>
            </a:r>
            <a:endParaRPr lang="en-US" sz="2000" dirty="0" smtClean="0"/>
          </a:p>
          <a:p>
            <a:pPr lvl="1"/>
            <a:r>
              <a:rPr lang="en-US" sz="2000" dirty="0" smtClean="0"/>
              <a:t>SSH</a:t>
            </a:r>
          </a:p>
          <a:p>
            <a:r>
              <a:rPr lang="en-US" sz="2400" dirty="0" smtClean="0"/>
              <a:t>Online Projects</a:t>
            </a:r>
          </a:p>
          <a:p>
            <a:r>
              <a:rPr lang="en-US" sz="2400" dirty="0" smtClean="0"/>
              <a:t>Review Motion Detector Application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7332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Laptop and Device</a:t>
            </a:r>
            <a:endParaRPr lang="en-US" dirty="0"/>
          </a:p>
        </p:txBody>
      </p:sp>
      <p:pic>
        <p:nvPicPr>
          <p:cNvPr id="1026" name="Picture 2" descr="http://cdn.arstechnica.net/wp-content/uploads/2012/08/Acer-Aspire-A5560-7414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04" y="1544431"/>
            <a:ext cx="5239685" cy="3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960747" y="5721913"/>
            <a:ext cx="55537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4"/>
              </a:rPr>
              <a:t>https://dev.windows.com/en-us/iot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885" y="2188576"/>
            <a:ext cx="3209925" cy="24098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85390" y="2608658"/>
            <a:ext cx="9044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/>
              <a:t>+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4754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Raspberry Pi Specs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300" y="1303638"/>
            <a:ext cx="6660630" cy="3774989"/>
          </a:xfrm>
        </p:spPr>
      </p:pic>
      <p:sp>
        <p:nvSpPr>
          <p:cNvPr id="5" name="TextBox 4"/>
          <p:cNvSpPr txBox="1"/>
          <p:nvPr/>
        </p:nvSpPr>
        <p:spPr>
          <a:xfrm>
            <a:off x="6413157" y="1417637"/>
            <a:ext cx="54616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900MHz quad-core ARM Cortex-A7 CPU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1GB 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4 </a:t>
            </a:r>
            <a:r>
              <a:rPr lang="en-US" sz="2000" dirty="0"/>
              <a:t>USB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40 GPIO pins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Full HDMI 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Ethernet 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3.5mm </a:t>
            </a:r>
            <a:r>
              <a:rPr lang="en-US" sz="2000" dirty="0"/>
              <a:t>audio jack </a:t>
            </a:r>
            <a:r>
              <a:rPr lang="en-US" sz="2000" dirty="0" smtClean="0"/>
              <a:t>&amp; composite </a:t>
            </a:r>
            <a:r>
              <a:rPr lang="en-US" sz="2000" dirty="0"/>
              <a:t>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Camera interface (CSI)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Display interface (DSI)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Micro SD card slot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1705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 with project walkthroughs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385" y="1504135"/>
            <a:ext cx="7515225" cy="2933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42283" y="5251377"/>
            <a:ext cx="69074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3"/>
              </a:rPr>
              <a:t>https://</a:t>
            </a:r>
            <a:r>
              <a:rPr lang="en-US" sz="3200" dirty="0" smtClean="0">
                <a:hlinkClick r:id="rId3"/>
              </a:rPr>
              <a:t>microsoft.hackster.io/en-US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6341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Motion Detector Hardware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399" y="1666413"/>
            <a:ext cx="5961201" cy="352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975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 Motion Detector </a:t>
            </a:r>
            <a:endParaRPr lang="en-US" dirty="0"/>
          </a:p>
        </p:txBody>
      </p:sp>
      <p:pic>
        <p:nvPicPr>
          <p:cNvPr id="5122" name="Picture 2" descr="http://i.ebayimg.com/00/s/MTIwMFgxMjAw/z/vNkAAMXQS6pRwBQC/$(KGrHqNHJFQFGuIyNOt4BRwBQCmIrw~~60_3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9953" y="2372498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upload.wikimedia.org/wikipedia/commons/thumb/c/ca/Raspberry_Pi_B%2B_rev_1.2.svg/1280px-Raspberry_Pi_B%2B_rev_1.2.svg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263735" y="2231627"/>
            <a:ext cx="4629293" cy="3139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45434" y="3201082"/>
            <a:ext cx="29496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DEMO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095180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72747"/>
            <a:ext cx="10972800" cy="485341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Start</a:t>
            </a:r>
            <a:endParaRPr lang="en-US" sz="2400" dirty="0">
              <a:hlinkClick r:id="rId2"/>
            </a:endParaRPr>
          </a:p>
          <a:p>
            <a:r>
              <a:rPr lang="en-US" sz="2400" dirty="0" smtClean="0">
                <a:hlinkClick r:id="rId2"/>
              </a:rPr>
              <a:t>https://dev.windows.com/en-us/iot</a:t>
            </a:r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Tutorials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https://microsoft.hackster.io/en-US</a:t>
            </a: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SSH</a:t>
            </a:r>
          </a:p>
          <a:p>
            <a:r>
              <a:rPr lang="en-US" sz="2400" dirty="0" smtClean="0">
                <a:hlinkClick r:id="rId4"/>
              </a:rPr>
              <a:t>https://ms-iot.github.io/content/en-US/win10/samples/SSH.htm</a:t>
            </a: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PowerShell</a:t>
            </a:r>
            <a:endParaRPr lang="en-US" sz="2400" dirty="0"/>
          </a:p>
          <a:p>
            <a:r>
              <a:rPr lang="en-US" sz="2400" dirty="0" smtClean="0">
                <a:hlinkClick r:id="rId5"/>
              </a:rPr>
              <a:t>https://ms-iot.github.io/content/en-US/win10/samples/PowerShell.htm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226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2254</Template>
  <TotalTime>522</TotalTime>
  <Words>186</Words>
  <Application>Microsoft Office PowerPoint</Application>
  <PresentationFormat>Widescreen</PresentationFormat>
  <Paragraphs>60</Paragraphs>
  <Slides>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Diseño predeterminado</vt:lpstr>
      <vt:lpstr>1_Diseño predeterminado</vt:lpstr>
      <vt:lpstr>Windows 10 IoT</vt:lpstr>
      <vt:lpstr>Agenda</vt:lpstr>
      <vt:lpstr>Preparing Laptop and Device</vt:lpstr>
      <vt:lpstr>Raspberry Pi Specs</vt:lpstr>
      <vt:lpstr>Getting Started with project walkthroughs</vt:lpstr>
      <vt:lpstr>Motion Detector Hardware</vt:lpstr>
      <vt:lpstr>IoT Motion Detector </vt:lpstr>
      <vt:lpstr>Resources</vt:lpstr>
    </vt:vector>
  </TitlesOfParts>
  <Company>Catapult Systems,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10  Internet of things</dc:title>
  <dc:creator>Randy Patterson</dc:creator>
  <cp:lastModifiedBy>Randy Patterson</cp:lastModifiedBy>
  <cp:revision>18</cp:revision>
  <dcterms:created xsi:type="dcterms:W3CDTF">2015-08-16T14:31:54Z</dcterms:created>
  <dcterms:modified xsi:type="dcterms:W3CDTF">2015-08-16T23:14:03Z</dcterms:modified>
</cp:coreProperties>
</file>

<file path=docProps/thumbnail.jpeg>
</file>